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D1200"/>
    <a:srgbClr val="CCFF99"/>
    <a:srgbClr val="CCFFCC"/>
    <a:srgbClr val="CCECFF"/>
    <a:srgbClr val="D9E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595" autoAdjust="0"/>
    <p:restoredTop sz="90993" autoAdjust="0"/>
  </p:normalViewPr>
  <p:slideViewPr>
    <p:cSldViewPr>
      <p:cViewPr>
        <p:scale>
          <a:sx n="20" d="100"/>
          <a:sy n="20" d="100"/>
        </p:scale>
        <p:origin x="1550" y="-677"/>
      </p:cViewPr>
      <p:guideLst>
        <p:guide orient="horz" pos="13483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793CFF-09EF-344A-81EC-910F80ACE5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30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526546-DDFE-6444-9522-E6C8056C2B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2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0125" y="14266863"/>
            <a:ext cx="25734963" cy="713581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Fare clic per modificare stile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41838" y="24257000"/>
            <a:ext cx="21191537" cy="10937875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de-DE"/>
              <a:t>Fare clic per modificare lo stile del sottotitolo dello schema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41F1B9E-1952-8144-922D-5900E640A1A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4B4DE76-0AED-2C4B-BA9E-0BC2CD37E2E7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538" y="3805238"/>
            <a:ext cx="6432550" cy="34243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125" y="3805238"/>
            <a:ext cx="19150013" cy="34243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DB75A3-55A3-2948-924A-8A90ECF1157A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61FECBE-39D3-A941-AF59-2A74607E2971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5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5" y="18141950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FC8B2CB-401B-9743-B38A-FBEF3428EC3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25" y="12365038"/>
            <a:ext cx="12790488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3" y="12365038"/>
            <a:ext cx="12792075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281D908-3C81-694E-820C-B94FCC298FA9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46263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0563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4713"/>
            <a:ext cx="13376275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0" y="9580563"/>
            <a:ext cx="13381038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0" y="13574713"/>
            <a:ext cx="13381038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1489F4-C958-DB4F-B7C1-1213D6006D0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E135D82-3429-3E42-874E-356A88D1EB42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5F0FEED-25CD-CF43-B837-857529486BC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59975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5"/>
            <a:ext cx="16924338" cy="3653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6675"/>
            <a:ext cx="9959975" cy="292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5C53AE-7AA0-3E42-A9A4-90322517C97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5" y="29962475"/>
            <a:ext cx="18165763" cy="353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5" y="3824288"/>
            <a:ext cx="18165763" cy="25682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5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C9F212-7A12-1240-A5A8-0536C69FF58E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0125" y="3805238"/>
            <a:ext cx="25734963" cy="713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25" y="12365038"/>
            <a:ext cx="25734963" cy="256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0125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4150" y="38998525"/>
            <a:ext cx="9586913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ctr"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7950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r" defTabSz="871538">
              <a:defRPr sz="1300">
                <a:latin typeface="+mn-lt"/>
              </a:defRPr>
            </a:lvl1pPr>
          </a:lstStyle>
          <a:p>
            <a:fld id="{0279421C-769D-3F45-AF4E-06BC7110544E}" type="slidenum">
              <a:rPr lang="it-IT"/>
              <a:pPr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040606" y="41136093"/>
            <a:ext cx="28270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9D1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10705182" y="21060230"/>
            <a:ext cx="19215224" cy="21525251"/>
          </a:xfrm>
          <a:prstGeom prst="rect">
            <a:avLst/>
          </a:prstGeom>
        </p:spPr>
      </p:pic>
      <p:pic>
        <p:nvPicPr>
          <p:cNvPr id="13" name="Picture 12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0" y="65881"/>
            <a:ext cx="19215224" cy="21525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+mj-lt"/>
          <a:ea typeface="+mj-ea"/>
          <a:cs typeface="+mj-cs"/>
        </a:defRPr>
      </a:lvl1pPr>
      <a:lvl2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6pPr>
      <a:lvl7pPr marL="9144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7pPr>
      <a:lvl8pPr marL="13716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8pPr>
      <a:lvl9pPr marL="18288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9pPr>
    </p:titleStyle>
    <p:bodyStyle>
      <a:lvl1pPr marL="327025" indent="-327025" algn="l" defTabSz="871538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2"/>
        <a:buChar char="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08025" indent="-271463" algn="l" defTabSz="871538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charset="2"/>
        <a:buChar char=""/>
        <a:defRPr sz="2700">
          <a:solidFill>
            <a:schemeClr val="tx1"/>
          </a:solidFill>
          <a:latin typeface="+mn-lt"/>
          <a:ea typeface="+mn-ea"/>
        </a:defRPr>
      </a:lvl2pPr>
      <a:lvl3pPr marL="1089025" indent="-217488" algn="l" defTabSz="871538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charset="2"/>
        <a:buChar char=""/>
        <a:defRPr sz="2300">
          <a:solidFill>
            <a:schemeClr val="tx1"/>
          </a:solidFill>
          <a:latin typeface="+mn-lt"/>
          <a:ea typeface="+mn-ea"/>
        </a:defRPr>
      </a:lvl3pPr>
      <a:lvl4pPr marL="1525588" indent="-217488" algn="l" defTabSz="871538" rtl="0" fontAlgn="base">
        <a:spcBef>
          <a:spcPct val="20000"/>
        </a:spcBef>
        <a:spcAft>
          <a:spcPct val="0"/>
        </a:spcAft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4pPr>
      <a:lvl5pPr marL="19621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5pPr>
      <a:lvl6pPr marL="24193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6pPr>
      <a:lvl7pPr marL="28765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7pPr>
      <a:lvl8pPr marL="33337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8pPr>
      <a:lvl9pPr marL="37909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emf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749" y="-1"/>
            <a:ext cx="30275213" cy="800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sz="12000" b="1" dirty="0" smtClean="0">
                <a:solidFill>
                  <a:schemeClr val="tx2"/>
                </a:solidFill>
                <a:latin typeface="+mn-lt"/>
                <a:cs typeface="Trebuchet MS"/>
              </a:rPr>
              <a:t>Towards Context-Oriented Programming for Wireless Sensor Networks</a:t>
            </a: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smtClean="0"/>
              <a:t>Mikhail </a:t>
            </a:r>
            <a:r>
              <a:rPr lang="en-US" sz="3600" dirty="0" err="1" smtClean="0"/>
              <a:t>Afanasov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Luca </a:t>
            </a:r>
            <a:r>
              <a:rPr lang="en-US" sz="3600" dirty="0" err="1" smtClean="0">
                <a:solidFill>
                  <a:schemeClr val="tx2"/>
                </a:solidFill>
                <a:latin typeface="Trebuchet MS" charset="0"/>
              </a:rPr>
              <a:t>Mottola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err="1" smtClean="0"/>
              <a:t>Politecnico</a:t>
            </a:r>
            <a:r>
              <a:rPr lang="en-US" sz="3600" dirty="0" smtClean="0"/>
              <a:t> di Milano (Italy)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spcBef>
                <a:spcPts val="1800"/>
              </a:spcBef>
            </a:pP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Contact email: </a:t>
            </a:r>
            <a:r>
              <a:rPr lang="en-US" sz="3600" b="1" dirty="0" err="1" smtClean="0">
                <a:solidFill>
                  <a:schemeClr val="tx2"/>
                </a:solidFill>
                <a:latin typeface="Courier New"/>
                <a:cs typeface="Courier New"/>
              </a:rPr>
              <a:t>thiemo@sics.se</a:t>
            </a:r>
            <a:endParaRPr lang="en-US" sz="3600" b="1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542" y="8296425"/>
            <a:ext cx="6336704" cy="4752528"/>
          </a:xfrm>
          <a:prstGeom prst="rect">
            <a:avLst/>
          </a:prstGeom>
        </p:spPr>
      </p:pic>
      <p:sp>
        <p:nvSpPr>
          <p:cNvPr id="38" name="Rectangle 7"/>
          <p:cNvSpPr>
            <a:spLocks noRot="1" noChangeArrowheads="1"/>
          </p:cNvSpPr>
          <p:nvPr/>
        </p:nvSpPr>
        <p:spPr bwMode="auto">
          <a:xfrm>
            <a:off x="519982" y="8008393"/>
            <a:ext cx="29116337" cy="5400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591990" y="7936385"/>
            <a:ext cx="1396955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Easy-way programming for Wireless Sensor Networks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31" name="Rectangle 7"/>
          <p:cNvSpPr>
            <a:spLocks noRot="1" noChangeArrowheads="1"/>
          </p:cNvSpPr>
          <p:nvPr/>
        </p:nvSpPr>
        <p:spPr bwMode="auto">
          <a:xfrm>
            <a:off x="519982" y="15701419"/>
            <a:ext cx="29116337" cy="11359269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519981" y="13996998"/>
            <a:ext cx="29151491" cy="130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Smart Home example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1187" y="20073212"/>
            <a:ext cx="7830745" cy="53560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301" y="16951127"/>
            <a:ext cx="5080000" cy="4762500"/>
          </a:xfrm>
          <a:prstGeom prst="rect">
            <a:avLst/>
          </a:prstGeom>
        </p:spPr>
      </p:pic>
      <p:sp>
        <p:nvSpPr>
          <p:cNvPr id="62" name="Rectangle 8"/>
          <p:cNvSpPr>
            <a:spLocks noChangeArrowheads="1"/>
          </p:cNvSpPr>
          <p:nvPr/>
        </p:nvSpPr>
        <p:spPr bwMode="auto">
          <a:xfrm>
            <a:off x="21690334" y="41442481"/>
            <a:ext cx="8584879" cy="1361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b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UBICOMP13 – Zurich 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(Switzerland), 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September 8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-12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endParaRPr lang="en-US" sz="36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982" y="41274468"/>
            <a:ext cx="3240360" cy="1300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4482" y="41276357"/>
            <a:ext cx="6832600" cy="1333500"/>
          </a:xfrm>
          <a:prstGeom prst="rect">
            <a:avLst/>
          </a:prstGeom>
        </p:spPr>
      </p:pic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580241" y="27386772"/>
            <a:ext cx="2909123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err="1" smtClean="0">
                <a:solidFill>
                  <a:schemeClr val="tx2"/>
                </a:solidFill>
                <a:latin typeface="Trebuchet MS" charset="0"/>
              </a:rPr>
              <a:t>ConesC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 way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006" y="29321942"/>
            <a:ext cx="13825536" cy="109082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57686" y="30779278"/>
            <a:ext cx="6134100" cy="5156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38406" y="30779278"/>
            <a:ext cx="6089650" cy="511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98046" y="36323894"/>
            <a:ext cx="6134100" cy="1422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06758" y="8728473"/>
            <a:ext cx="3161036" cy="20233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78766" y="10600681"/>
            <a:ext cx="3161036" cy="20233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38406" y="10672689"/>
            <a:ext cx="3161036" cy="202331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94390" y="8728473"/>
            <a:ext cx="3161036" cy="2023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63819" y="17105115"/>
            <a:ext cx="7837605" cy="4608512"/>
          </a:xfrm>
          <a:prstGeom prst="rect">
            <a:avLst/>
          </a:prstGeom>
        </p:spPr>
      </p:pic>
      <p:sp>
        <p:nvSpPr>
          <p:cNvPr id="21" name="Oval Callout 20"/>
          <p:cNvSpPr/>
          <p:nvPr/>
        </p:nvSpPr>
        <p:spPr bwMode="auto">
          <a:xfrm rot="4657261">
            <a:off x="22372408" y="6068918"/>
            <a:ext cx="4679574" cy="9288935"/>
          </a:xfrm>
          <a:prstGeom prst="wedgeEllipseCallou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Down Arrow 22"/>
          <p:cNvSpPr/>
          <p:nvPr/>
        </p:nvSpPr>
        <p:spPr bwMode="auto">
          <a:xfrm>
            <a:off x="20898246" y="11924715"/>
            <a:ext cx="6768752" cy="4544175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  <a:tileRect/>
            </a:gra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Rectangle 7"/>
          <p:cNvSpPr>
            <a:spLocks noRot="1" noChangeArrowheads="1"/>
          </p:cNvSpPr>
          <p:nvPr/>
        </p:nvSpPr>
        <p:spPr bwMode="auto">
          <a:xfrm>
            <a:off x="519982" y="29259320"/>
            <a:ext cx="29116337" cy="1128148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era">
  <a:themeElements>
    <a:clrScheme name="Sfera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66"/>
      </a:accent1>
      <a:accent2>
        <a:srgbClr val="004080"/>
      </a:accent2>
      <a:accent3>
        <a:srgbClr val="FFFFFF"/>
      </a:accent3>
      <a:accent4>
        <a:srgbClr val="000000"/>
      </a:accent4>
      <a:accent5>
        <a:srgbClr val="FFFFB8"/>
      </a:accent5>
      <a:accent6>
        <a:srgbClr val="003973"/>
      </a:accent6>
      <a:hlink>
        <a:srgbClr val="008040"/>
      </a:hlink>
      <a:folHlink>
        <a:srgbClr val="800000"/>
      </a:folHlink>
    </a:clrScheme>
    <a:fontScheme name="Sfera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Sf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er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66"/>
        </a:accent1>
        <a:accent2>
          <a:srgbClr val="004080"/>
        </a:accent2>
        <a:accent3>
          <a:srgbClr val="FFFFFF"/>
        </a:accent3>
        <a:accent4>
          <a:srgbClr val="000000"/>
        </a:accent4>
        <a:accent5>
          <a:srgbClr val="FFFFB8"/>
        </a:accent5>
        <a:accent6>
          <a:srgbClr val="003973"/>
        </a:accent6>
        <a:hlink>
          <a:srgbClr val="00804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2004:Modelli:Presentazioni:Strutture:Sfera</Template>
  <TotalTime>284</TotalTime>
  <Words>41</Words>
  <Application>Microsoft Office PowerPoint</Application>
  <PresentationFormat>Custom</PresentationFormat>
  <Paragraphs>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ＭＳ Ｐゴシック</vt:lpstr>
      <vt:lpstr>Arial</vt:lpstr>
      <vt:lpstr>Courier New</vt:lpstr>
      <vt:lpstr>Trebuchet MS</vt:lpstr>
      <vt:lpstr>Wingdings</vt:lpstr>
      <vt:lpstr>Sfera</vt:lpstr>
      <vt:lpstr>PowerPoint Presentation</vt:lpstr>
    </vt:vector>
  </TitlesOfParts>
  <Company>*** ********** * ******** **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******* ********* **************</dc:creator>
  <cp:lastModifiedBy>Michael</cp:lastModifiedBy>
  <cp:revision>285</cp:revision>
  <cp:lastPrinted>2010-04-06T10:49:08Z</cp:lastPrinted>
  <dcterms:created xsi:type="dcterms:W3CDTF">2011-02-15T13:14:33Z</dcterms:created>
  <dcterms:modified xsi:type="dcterms:W3CDTF">2013-05-28T20:05:18Z</dcterms:modified>
</cp:coreProperties>
</file>